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DFBEAA-C490-4343-839C-D0E27797DC1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624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7C3CF-9B8B-4BA4-A5B6-6916E8F5F40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128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50F2B1-234A-4D51-B147-7E05117B491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878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9952A3-09DC-49D3-8894-3523AAC19A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293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C3EF00-2EF0-438B-81A3-931848C8E8B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042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2AD7D8-6AE3-4427-B998-570E7C97E57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877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C25DC9-23F6-4594-9D9E-9F74FD9230D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560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90AF4A-B6B6-4BAB-916B-3B528059EB8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728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9E2933-BB89-4B34-825B-94217D91A92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002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141C3D-050A-4515-8944-E58F3FB12249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005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FC9C46-1154-48BB-BB89-FD907BC6FD4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868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DFE53B6-BC43-4A88-B86E-51D884CDC7E0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949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Me </a:t>
            </a:r>
            <a:r>
              <a:rPr lang="en-US" dirty="0" err="1" smtClean="0">
                <a:solidFill>
                  <a:srgbClr val="0070C0"/>
                </a:solidFill>
              </a:rPr>
              <a:t>llamo</a:t>
            </a:r>
            <a:r>
              <a:rPr lang="en-US" dirty="0" smtClean="0">
                <a:solidFill>
                  <a:srgbClr val="0070C0"/>
                </a:solidFill>
              </a:rPr>
              <a:t> _______ </a:t>
            </a:r>
            <a:r>
              <a:rPr lang="en-US" dirty="0" err="1" smtClean="0">
                <a:solidFill>
                  <a:srgbClr val="0070C0"/>
                </a:solidFill>
              </a:rPr>
              <a:t>Clase</a:t>
            </a:r>
            <a:r>
              <a:rPr lang="en-US" smtClean="0">
                <a:solidFill>
                  <a:srgbClr val="0070C0"/>
                </a:solidFill>
              </a:rPr>
              <a:t> 701</a:t>
            </a:r>
            <a:r>
              <a:rPr lang="en-US" dirty="0" smtClean="0">
                <a:solidFill>
                  <a:srgbClr val="0070C0"/>
                </a:solidFill>
              </a:rPr>
              <a:t/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</a:t>
            </a:r>
            <a:r>
              <a:rPr lang="en-US" dirty="0" err="1" smtClean="0">
                <a:solidFill>
                  <a:srgbClr val="0070C0"/>
                </a:solidFill>
              </a:rPr>
              <a:t>fecha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es</a:t>
            </a:r>
            <a:r>
              <a:rPr lang="en-US" dirty="0" smtClean="0">
                <a:solidFill>
                  <a:srgbClr val="0070C0"/>
                </a:solidFill>
              </a:rPr>
              <a:t> el 12 de </a:t>
            </a:r>
            <a:r>
              <a:rPr lang="en-US" dirty="0" err="1" smtClean="0">
                <a:solidFill>
                  <a:srgbClr val="0070C0"/>
                </a:solidFill>
              </a:rPr>
              <a:t>enero</a:t>
            </a:r>
            <a:r>
              <a:rPr lang="en-US" dirty="0" smtClean="0">
                <a:solidFill>
                  <a:srgbClr val="0070C0"/>
                </a:solidFill>
              </a:rPr>
              <a:t> del 2015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40c:  </a:t>
            </a:r>
            <a:r>
              <a:rPr lang="en-US" dirty="0" err="1" smtClean="0"/>
              <a:t>Tomar</a:t>
            </a:r>
            <a:r>
              <a:rPr lang="en-US" dirty="0" smtClean="0"/>
              <a:t> QUIZ 1: CAPITULO 5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Actividades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err="1" smtClean="0"/>
              <a:t>Repaso</a:t>
            </a:r>
            <a:r>
              <a:rPr lang="en-US" dirty="0" smtClean="0"/>
              <a:t> del </a:t>
            </a:r>
            <a:r>
              <a:rPr lang="en-US" dirty="0" err="1" smtClean="0"/>
              <a:t>Proposito</a:t>
            </a:r>
            <a:r>
              <a:rPr lang="en-US" dirty="0" smtClean="0"/>
              <a:t> 40c</a:t>
            </a:r>
          </a:p>
          <a:p>
            <a:r>
              <a:rPr lang="en-US" dirty="0" smtClean="0"/>
              <a:t>TOMAR </a:t>
            </a:r>
            <a:r>
              <a:rPr lang="en-US" u="sng" dirty="0" smtClean="0"/>
              <a:t>QUIZ 1: CAPITULO 5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40c:  </a:t>
            </a:r>
            <a:r>
              <a:rPr lang="en-US" dirty="0" smtClean="0"/>
              <a:t>COVER TEXTBOOKS!!!!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623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32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Me llamo _______ Clase 701 La fecha es el 12 de enero del 2015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9</cp:revision>
  <dcterms:created xsi:type="dcterms:W3CDTF">2015-01-08T19:05:46Z</dcterms:created>
  <dcterms:modified xsi:type="dcterms:W3CDTF">2015-01-12T21:56:53Z</dcterms:modified>
</cp:coreProperties>
</file>